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77902" autoAdjust="0"/>
  </p:normalViewPr>
  <p:slideViewPr>
    <p:cSldViewPr snapToGrid="0" snapToObjects="1">
      <p:cViewPr varScale="1">
        <p:scale>
          <a:sx n="89" d="100"/>
          <a:sy n="89" d="100"/>
        </p:scale>
        <p:origin x="114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For example, we </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660057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8736</TotalTime>
  <Words>4310</Words>
  <Application>Microsoft Office PowerPoint</Application>
  <PresentationFormat>Widescreen</PresentationFormat>
  <Paragraphs>368</Paragraphs>
  <Slides>24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274</cp:revision>
  <dcterms:created xsi:type="dcterms:W3CDTF">2017-10-14T01:15:26Z</dcterms:created>
  <dcterms:modified xsi:type="dcterms:W3CDTF">2019-04-11T17:20:44Z</dcterms:modified>
</cp:coreProperties>
</file>